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7" r:id="rId12"/>
    <p:sldId id="269" r:id="rId13"/>
    <p:sldId id="265" r:id="rId14"/>
    <p:sldId id="268" r:id="rId15"/>
    <p:sldId id="270" r:id="rId16"/>
    <p:sldId id="271" r:id="rId17"/>
    <p:sldId id="272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425"/>
    <p:restoredTop sz="88540"/>
  </p:normalViewPr>
  <p:slideViewPr>
    <p:cSldViewPr snapToGrid="0" snapToObjects="1">
      <p:cViewPr varScale="1">
        <p:scale>
          <a:sx n="82" d="100"/>
          <a:sy n="82" d="100"/>
        </p:scale>
        <p:origin x="200" y="4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24543-5D33-E840-93DB-D9355BD6BCF8}" type="datetimeFigureOut">
              <a:rPr lang="en-IE" smtClean="0"/>
              <a:t>06/06/2019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0A872-3D54-4F47-9108-A2399FA842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900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4110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5000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2173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0174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 might only get ONE THING DONE TODAY? Shut the</a:t>
            </a:r>
            <a:r>
              <a:rPr lang="en-IE" baseline="0" dirty="0"/>
              <a:t> front door.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0541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First Thing Every Morning</a:t>
            </a:r>
          </a:p>
          <a:p>
            <a:endParaRPr lang="en-IE" dirty="0"/>
          </a:p>
          <a:p>
            <a:r>
              <a:rPr lang="en-IE" dirty="0"/>
              <a:t>You can do this before coffee!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6566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P4s need love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8755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Can you swap morning and afternoon?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Can you get project time every day? Week?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When you are interrupted, </a:t>
            </a:r>
            <a:r>
              <a:rPr lang="en-IE" i="1" dirty="0"/>
              <a:t>write it down</a:t>
            </a:r>
            <a:r>
              <a:rPr lang="en-IE" dirty="0"/>
              <a:t> so you </a:t>
            </a:r>
            <a:r>
              <a:rPr lang="en-IE"/>
              <a:t>remember!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/>
              <a:t>Evidence </a:t>
            </a:r>
            <a:r>
              <a:rPr lang="en-IE" dirty="0"/>
              <a:t>for the prosecution (Toggl?)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6728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/>
              <a:t>Callback</a:t>
            </a:r>
            <a:r>
              <a:rPr lang="en-IE" dirty="0"/>
              <a:t> to productivity planner</a:t>
            </a:r>
          </a:p>
          <a:p>
            <a:endParaRPr lang="en-IE" dirty="0"/>
          </a:p>
          <a:p>
            <a:r>
              <a:rPr lang="en-IE" dirty="0"/>
              <a:t>Don’t interrupt yourself!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9273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452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Intended audience – technical people</a:t>
            </a:r>
          </a:p>
          <a:p>
            <a:r>
              <a:rPr lang="en-IE" dirty="0"/>
              <a:t>Interrupt-driven</a:t>
            </a:r>
          </a:p>
          <a:p>
            <a:r>
              <a:rPr lang="en-IE" dirty="0"/>
              <a:t>Not afraid</a:t>
            </a:r>
            <a:r>
              <a:rPr lang="en-IE" baseline="0" dirty="0"/>
              <a:t> of technology</a:t>
            </a: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287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Your brain LIES to you</a:t>
            </a:r>
          </a:p>
          <a:p>
            <a:endParaRPr lang="en-IE" dirty="0"/>
          </a:p>
          <a:p>
            <a:r>
              <a:rPr lang="en-IE" dirty="0"/>
              <a:t>Free it up for DOING THINGS, not REMEMBERING 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514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8620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“Can you do one small thing for me?”</a:t>
            </a:r>
          </a:p>
          <a:p>
            <a:r>
              <a:rPr lang="en-IE" dirty="0"/>
              <a:t>Send an email!</a:t>
            </a:r>
          </a:p>
          <a:p>
            <a:endParaRPr lang="en-IE" dirty="0"/>
          </a:p>
          <a:p>
            <a:r>
              <a:rPr lang="en-IE" dirty="0"/>
              <a:t>Long term vs. what should I be doing today?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209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Dad still uses a little pocket diary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430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481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Gathering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Email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Tickets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0240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Corridor tasks</a:t>
            </a:r>
          </a:p>
          <a:p>
            <a:endParaRPr lang="en-IE" dirty="0"/>
          </a:p>
          <a:p>
            <a:r>
              <a:rPr lang="en-IE" dirty="0"/>
              <a:t>Send an email but give them the words to use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0A872-3D54-4F47-9108-A2399FA842F6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660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oidea.do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aughera/softpath" TargetMode="External"/><Relationship Id="rId4" Type="http://schemas.openxmlformats.org/officeDocument/2006/relationships/hyperlink" Target="https://www.intelligentchange.com/products/the-productivity-plann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CE78-AEFA-144C-AD7A-485789CA3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Time Management</a:t>
            </a:r>
            <a:br>
              <a:rPr lang="en-IE" dirty="0"/>
            </a:br>
            <a:r>
              <a:rPr lang="en-IE" sz="3600" dirty="0"/>
              <a:t>(for technical people)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432F8-FB44-CB4A-B5C1-5287F6692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Dónal Cunningham</a:t>
            </a:r>
          </a:p>
        </p:txBody>
      </p:sp>
    </p:spTree>
    <p:extLst>
      <p:ext uri="{BB962C8B-B14F-4D97-AF65-F5344CB8AC3E}">
        <p14:creationId xmlns:p14="http://schemas.microsoft.com/office/powerpoint/2010/main" val="103711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DF78E4-9B99-0E4D-A39B-07433DF07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00" y="406400"/>
            <a:ext cx="5080000" cy="3810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A6EF338-1908-B541-8112-E6FAE67F0A7D}"/>
              </a:ext>
            </a:extLst>
          </p:cNvPr>
          <p:cNvSpPr txBox="1">
            <a:spLocks/>
          </p:cNvSpPr>
          <p:nvPr/>
        </p:nvSpPr>
        <p:spPr>
          <a:xfrm>
            <a:off x="799306" y="4013200"/>
            <a:ext cx="104409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E" sz="3600" dirty="0"/>
          </a:p>
          <a:p>
            <a:pPr marL="0" indent="0" algn="ctr">
              <a:buNone/>
            </a:pPr>
            <a:r>
              <a:rPr lang="en-IE" sz="3600" dirty="0"/>
              <a:t>Because when I mark something as complete</a:t>
            </a:r>
          </a:p>
          <a:p>
            <a:pPr marL="0" indent="0" algn="ctr">
              <a:buNone/>
            </a:pPr>
            <a:r>
              <a:rPr lang="en-IE" sz="3600" b="1" i="1" dirty="0"/>
              <a:t>IT STAYS ON THE DAMN LIST</a:t>
            </a:r>
          </a:p>
        </p:txBody>
      </p:sp>
    </p:spTree>
    <p:extLst>
      <p:ext uri="{BB962C8B-B14F-4D97-AF65-F5344CB8AC3E}">
        <p14:creationId xmlns:p14="http://schemas.microsoft.com/office/powerpoint/2010/main" val="151831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14092B-5C8A-2945-8988-7A43FAAD5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850" y="1073150"/>
            <a:ext cx="74803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60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076D2-7969-C44C-B4E2-37F718E67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355600"/>
            <a:ext cx="63500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9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868DB7-0527-1540-A796-12366B8F6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13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94DB14-9E4B-3C42-AB55-50FA4659E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479189"/>
            <a:ext cx="10661650" cy="589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48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D87D41-1918-8E46-BECA-F6F528C46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643" y="0"/>
            <a:ext cx="8610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8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CB7279-4314-534F-88E7-2CD9A6A7A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09748"/>
            <a:ext cx="9296400" cy="52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67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3D054-3AD9-8540-A62D-C922E9404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487363"/>
            <a:ext cx="10293350" cy="51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3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8EEB-F8EF-D44D-A8A9-5651831A6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70021"/>
          </a:xfrm>
        </p:spPr>
        <p:txBody>
          <a:bodyPr/>
          <a:lstStyle/>
          <a:p>
            <a:r>
              <a:rPr lang="en-IE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4D124-7E5B-BA47-BD93-6E1419463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37347"/>
            <a:ext cx="9905998" cy="4411579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Help! I have a manager! (</a:t>
            </a:r>
            <a:r>
              <a:rPr lang="en-IE" dirty="0" err="1"/>
              <a:t>wizardzines.com</a:t>
            </a:r>
            <a:r>
              <a:rPr lang="en-IE" dirty="0"/>
              <a:t>)				Julia Evans</a:t>
            </a:r>
          </a:p>
          <a:p>
            <a:pPr marL="0" indent="0">
              <a:buNone/>
            </a:pPr>
            <a:r>
              <a:rPr lang="en-IE" dirty="0"/>
              <a:t>Time Management for System Administrators			Tom </a:t>
            </a:r>
            <a:r>
              <a:rPr lang="en-IE" dirty="0" err="1"/>
              <a:t>Limoncelli</a:t>
            </a:r>
            <a:endParaRPr lang="en-IE" dirty="0"/>
          </a:p>
          <a:p>
            <a:pPr marL="0" indent="0">
              <a:buNone/>
            </a:pPr>
            <a:r>
              <a:rPr lang="en-IE" dirty="0">
                <a:hlinkClick r:id="rId3"/>
              </a:rPr>
              <a:t>https://noidea.dog/</a:t>
            </a:r>
            <a:r>
              <a:rPr lang="en-IE" dirty="0"/>
              <a:t>									Tanya Reilly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>
                <a:hlinkClick r:id="rId4"/>
              </a:rPr>
              <a:t>https://www.intelligentchange.com/products/the-productivity-planner</a:t>
            </a:r>
            <a:endParaRPr lang="en-IE" dirty="0"/>
          </a:p>
          <a:p>
            <a:pPr marL="0" indent="0">
              <a:buNone/>
            </a:pPr>
            <a:endParaRPr lang="en-IE" dirty="0">
              <a:hlinkClick r:id="rId5"/>
            </a:endParaRPr>
          </a:p>
          <a:p>
            <a:pPr marL="0" indent="0">
              <a:buNone/>
            </a:pPr>
            <a:r>
              <a:rPr lang="en-IE" dirty="0">
                <a:hlinkClick r:id="rId5"/>
              </a:rPr>
              <a:t>https://github.com/aughera/softpath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782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B51CAD-2B4A-A64F-991B-7028EA9AD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4892" y="281134"/>
            <a:ext cx="7142216" cy="6295732"/>
          </a:xfrm>
        </p:spPr>
      </p:pic>
    </p:spTree>
    <p:extLst>
      <p:ext uri="{BB962C8B-B14F-4D97-AF65-F5344CB8AC3E}">
        <p14:creationId xmlns:p14="http://schemas.microsoft.com/office/powerpoint/2010/main" val="231638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208FEB-DA3E-A84D-BB70-7395F3782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2800" y="433079"/>
            <a:ext cx="7229501" cy="5991842"/>
          </a:xfrm>
        </p:spPr>
      </p:pic>
    </p:spTree>
    <p:extLst>
      <p:ext uri="{BB962C8B-B14F-4D97-AF65-F5344CB8AC3E}">
        <p14:creationId xmlns:p14="http://schemas.microsoft.com/office/powerpoint/2010/main" val="404004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93FAA5-426F-D04D-B6A0-28E51D9D4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7423" y="618992"/>
            <a:ext cx="4817155" cy="5620016"/>
          </a:xfrm>
        </p:spPr>
      </p:pic>
    </p:spTree>
    <p:extLst>
      <p:ext uri="{BB962C8B-B14F-4D97-AF65-F5344CB8AC3E}">
        <p14:creationId xmlns:p14="http://schemas.microsoft.com/office/powerpoint/2010/main" val="35179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F1B8-F867-E14F-BBE0-F863350D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800" dirty="0"/>
              <a:t>Non scriptum, non 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BD7AA-E7BA-9F46-9D2A-E5DA5138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601" y="2705100"/>
            <a:ext cx="3606799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dirty="0"/>
              <a:t>(write it </a:t>
            </a:r>
            <a:r>
              <a:rPr lang="en-IE" sz="3600" b="1" i="1" dirty="0"/>
              <a:t>DOWN</a:t>
            </a:r>
            <a:r>
              <a:rPr lang="en-IE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668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3DDAEA-8477-F540-BBC6-2364C8CCD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112" y="262602"/>
            <a:ext cx="9527777" cy="63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319483-96EB-3F40-8230-D7CDC869E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00" y="1727200"/>
            <a:ext cx="4267200" cy="42672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A6CACA5-B070-3B49-B840-EF06178C0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92964" y="482600"/>
            <a:ext cx="5119697" cy="3124200"/>
          </a:xfrm>
        </p:spPr>
      </p:pic>
    </p:spTree>
    <p:extLst>
      <p:ext uri="{BB962C8B-B14F-4D97-AF65-F5344CB8AC3E}">
        <p14:creationId xmlns:p14="http://schemas.microsoft.com/office/powerpoint/2010/main" val="125257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96A102-830C-694A-BF60-284B71702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506"/>
            <a:ext cx="12192000" cy="651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5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452C0A-E346-D746-BF12-6A21FC043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196850"/>
            <a:ext cx="3769065" cy="54165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BC6F5FC-89AF-6841-9404-0E317CB8A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5150" y="584200"/>
            <a:ext cx="3720042" cy="93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C2F211-1DDC-6D40-A3A2-2B11024BF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2880331"/>
            <a:ext cx="7137400" cy="219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65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654</TotalTime>
  <Words>205</Words>
  <Application>Microsoft Macintosh PowerPoint</Application>
  <PresentationFormat>Widescreen</PresentationFormat>
  <Paragraphs>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Mesh</vt:lpstr>
      <vt:lpstr>Time Management (for technical people)</vt:lpstr>
      <vt:lpstr>PowerPoint Presentation</vt:lpstr>
      <vt:lpstr>PowerPoint Presentation</vt:lpstr>
      <vt:lpstr>PowerPoint Presentation</vt:lpstr>
      <vt:lpstr>Non scriptum, non 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 (for technical people)</dc:title>
  <dc:creator>Donal Cunningham</dc:creator>
  <cp:lastModifiedBy>Donal Cunningham</cp:lastModifiedBy>
  <cp:revision>16</cp:revision>
  <dcterms:created xsi:type="dcterms:W3CDTF">2019-06-05T06:31:09Z</dcterms:created>
  <dcterms:modified xsi:type="dcterms:W3CDTF">2019-06-06T14:31:21Z</dcterms:modified>
</cp:coreProperties>
</file>